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ELE ESCLARECERÁ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ESCLARECERÁ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BD17150-AC8D-410F-AEF1-986474D011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Não sei por que, ao meu redor,</a:t>
            </a:r>
          </a:p>
          <a:p>
            <a:r>
              <a:rPr lang="pt-BR" dirty="0"/>
              <a:t>Eu vejo tanto dissabor; </a:t>
            </a:r>
          </a:p>
          <a:p>
            <a:r>
              <a:rPr lang="pt-BR" dirty="0"/>
              <a:t>Não posso ver por que há dor. </a:t>
            </a:r>
          </a:p>
          <a:p>
            <a:r>
              <a:rPr lang="pt-BR" dirty="0"/>
              <a:t>Mas, um dia, eu saberei. </a:t>
            </a:r>
          </a:p>
        </p:txBody>
      </p:sp>
    </p:spTree>
    <p:extLst>
      <p:ext uri="{BB962C8B-B14F-4D97-AF65-F5344CB8AC3E}">
        <p14:creationId xmlns:p14="http://schemas.microsoft.com/office/powerpoint/2010/main" val="3849234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ESCLARECERÁ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5825AA-6C3D-4A62-8698-03B1F267A6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dia, o Salvador virá; </a:t>
            </a:r>
          </a:p>
          <a:p>
            <a:r>
              <a:rPr lang="pt-BR" dirty="0"/>
              <a:t>Um dia, Ele esclarecerá; </a:t>
            </a:r>
          </a:p>
          <a:p>
            <a:r>
              <a:rPr lang="pt-BR" dirty="0"/>
              <a:t>Então, da dor me livrará.</a:t>
            </a:r>
          </a:p>
          <a:p>
            <a:r>
              <a:rPr lang="pt-BR" dirty="0"/>
              <a:t>E eu sei que hei de </a:t>
            </a:r>
          </a:p>
          <a:p>
            <a:r>
              <a:rPr lang="pt-BR" dirty="0"/>
              <a:t>compreender. </a:t>
            </a:r>
          </a:p>
        </p:txBody>
      </p:sp>
    </p:spTree>
    <p:extLst>
      <p:ext uri="{BB962C8B-B14F-4D97-AF65-F5344CB8AC3E}">
        <p14:creationId xmlns:p14="http://schemas.microsoft.com/office/powerpoint/2010/main" val="1244926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ESCLARECERÁ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C71FAFF-0A91-4503-B04F-18469E62C9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Sequer eu posso imaginar </a:t>
            </a:r>
          </a:p>
          <a:p>
            <a:r>
              <a:rPr lang="pt-BR" dirty="0"/>
              <a:t>O amor do Pai ao Filho dar</a:t>
            </a:r>
          </a:p>
          <a:p>
            <a:r>
              <a:rPr lang="pt-BR" dirty="0"/>
              <a:t>Para, na cruz, me resgatar; </a:t>
            </a:r>
          </a:p>
          <a:p>
            <a:r>
              <a:rPr lang="pt-BR" dirty="0"/>
              <a:t>Mas, um dia, eu saberei. </a:t>
            </a:r>
          </a:p>
        </p:txBody>
      </p:sp>
    </p:spTree>
    <p:extLst>
      <p:ext uri="{BB962C8B-B14F-4D97-AF65-F5344CB8AC3E}">
        <p14:creationId xmlns:p14="http://schemas.microsoft.com/office/powerpoint/2010/main" val="3711781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ESCLARECERÁ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5825AA-6C3D-4A62-8698-03B1F267A6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dia, o Salvador virá; </a:t>
            </a:r>
          </a:p>
          <a:p>
            <a:r>
              <a:rPr lang="pt-BR" dirty="0"/>
              <a:t>Um dia, Ele esclarecerá; </a:t>
            </a:r>
          </a:p>
          <a:p>
            <a:r>
              <a:rPr lang="pt-BR" dirty="0"/>
              <a:t>Então, da dor me livrará.</a:t>
            </a:r>
          </a:p>
          <a:p>
            <a:r>
              <a:rPr lang="pt-BR" dirty="0"/>
              <a:t>E eu sei que hei de </a:t>
            </a:r>
          </a:p>
          <a:p>
            <a:r>
              <a:rPr lang="pt-BR" dirty="0"/>
              <a:t>compreender. </a:t>
            </a:r>
          </a:p>
        </p:txBody>
      </p:sp>
    </p:spTree>
    <p:extLst>
      <p:ext uri="{BB962C8B-B14F-4D97-AF65-F5344CB8AC3E}">
        <p14:creationId xmlns:p14="http://schemas.microsoft.com/office/powerpoint/2010/main" val="826044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ESCLARECERÁ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494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2861B66-4AA9-4B0A-972E-33016B4027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dor cruel ou na aflição, </a:t>
            </a:r>
          </a:p>
          <a:p>
            <a:r>
              <a:rPr lang="pt-BR" dirty="0"/>
              <a:t>Eu vejo a Sua boa mão; </a:t>
            </a:r>
          </a:p>
          <a:p>
            <a:r>
              <a:rPr lang="pt-BR" dirty="0"/>
              <a:t>Guiar-me-á na escuridão, </a:t>
            </a:r>
          </a:p>
          <a:p>
            <a:r>
              <a:rPr lang="pt-BR" dirty="0"/>
              <a:t>Sim, um dia eu saberei. </a:t>
            </a:r>
          </a:p>
        </p:txBody>
      </p:sp>
    </p:spTree>
    <p:extLst>
      <p:ext uri="{BB962C8B-B14F-4D97-AF65-F5344CB8AC3E}">
        <p14:creationId xmlns:p14="http://schemas.microsoft.com/office/powerpoint/2010/main" val="2374812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 ESCLARECERÁ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494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5825AA-6C3D-4A62-8698-03B1F267A6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dia, o Salvador virá; </a:t>
            </a:r>
          </a:p>
          <a:p>
            <a:r>
              <a:rPr lang="pt-BR" dirty="0"/>
              <a:t>Um dia, Ele esclarecerá; </a:t>
            </a:r>
          </a:p>
          <a:p>
            <a:r>
              <a:rPr lang="pt-BR" dirty="0"/>
              <a:t>Então, da dor me livrará.</a:t>
            </a:r>
          </a:p>
          <a:p>
            <a:r>
              <a:rPr lang="pt-BR" dirty="0"/>
              <a:t>E eu sei que hei de </a:t>
            </a:r>
          </a:p>
          <a:p>
            <a:r>
              <a:rPr lang="pt-BR" dirty="0"/>
              <a:t>compreender. </a:t>
            </a:r>
          </a:p>
        </p:txBody>
      </p:sp>
    </p:spTree>
    <p:extLst>
      <p:ext uri="{BB962C8B-B14F-4D97-AF65-F5344CB8AC3E}">
        <p14:creationId xmlns:p14="http://schemas.microsoft.com/office/powerpoint/2010/main" val="4254429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86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ELE ESCLARECERÁ</vt:lpstr>
      <vt:lpstr>ELE ESCLARECERÁ</vt:lpstr>
      <vt:lpstr>ELE ESCLARECERÁ</vt:lpstr>
      <vt:lpstr>ELE ESCLARECERÁ</vt:lpstr>
      <vt:lpstr>ELE ESCLARECERÁ</vt:lpstr>
      <vt:lpstr>ELE ESCLARECERÁ</vt:lpstr>
      <vt:lpstr>ELE ESCLARECERÁ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2019-06-12T23:08:13Z</dcterms:modified>
</cp:coreProperties>
</file>

<file path=docProps/thumbnail.jpeg>
</file>